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696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30C1-D4CC-482D-95BC-F4E23E695AA9}" type="datetimeFigureOut">
              <a:rPr lang="ru-RU" smtClean="0"/>
              <a:t>19.04.2020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C1912-6552-43AF-B489-6211A11F5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608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30C1-D4CC-482D-95BC-F4E23E695AA9}" type="datetimeFigureOut">
              <a:rPr lang="ru-RU" smtClean="0"/>
              <a:t>19.04.2020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C1912-6552-43AF-B489-6211A11F5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23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30C1-D4CC-482D-95BC-F4E23E695AA9}" type="datetimeFigureOut">
              <a:rPr lang="ru-RU" smtClean="0"/>
              <a:t>19.04.2020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C1912-6552-43AF-B489-6211A11F5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179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30C1-D4CC-482D-95BC-F4E23E695AA9}" type="datetimeFigureOut">
              <a:rPr lang="ru-RU" smtClean="0"/>
              <a:t>19.04.2020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C1912-6552-43AF-B489-6211A11F5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915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30C1-D4CC-482D-95BC-F4E23E695AA9}" type="datetimeFigureOut">
              <a:rPr lang="ru-RU" smtClean="0"/>
              <a:t>19.04.2020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C1912-6552-43AF-B489-6211A11F5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2900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30C1-D4CC-482D-95BC-F4E23E695AA9}" type="datetimeFigureOut">
              <a:rPr lang="ru-RU" smtClean="0"/>
              <a:t>19.04.2020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C1912-6552-43AF-B489-6211A11F5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009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30C1-D4CC-482D-95BC-F4E23E695AA9}" type="datetimeFigureOut">
              <a:rPr lang="ru-RU" smtClean="0"/>
              <a:t>19.04.2020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C1912-6552-43AF-B489-6211A11F5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916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30C1-D4CC-482D-95BC-F4E23E695AA9}" type="datetimeFigureOut">
              <a:rPr lang="ru-RU" smtClean="0"/>
              <a:t>19.04.2020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C1912-6552-43AF-B489-6211A11F5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922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30C1-D4CC-482D-95BC-F4E23E695AA9}" type="datetimeFigureOut">
              <a:rPr lang="ru-RU" smtClean="0"/>
              <a:t>19.04.2020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C1912-6552-43AF-B489-6211A11F5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299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30C1-D4CC-482D-95BC-F4E23E695AA9}" type="datetimeFigureOut">
              <a:rPr lang="ru-RU" smtClean="0"/>
              <a:t>19.04.2020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C1912-6552-43AF-B489-6211A11F5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92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D30C1-D4CC-482D-95BC-F4E23E695AA9}" type="datetimeFigureOut">
              <a:rPr lang="ru-RU" smtClean="0"/>
              <a:t>19.04.2020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C1912-6552-43AF-B489-6211A11F5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428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D30C1-D4CC-482D-95BC-F4E23E695AA9}" type="datetimeFigureOut">
              <a:rPr lang="ru-RU" smtClean="0"/>
              <a:t>19.04.2020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C1912-6552-43AF-B489-6211A11F5E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67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295655b8bbf05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173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-187670"/>
            <a:ext cx="9144000" cy="814647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latin typeface="+mn-lt"/>
              </a:rPr>
              <a:t>Муниципальное бюджетное дошкольное образовательное учреждение города Ростова-на-Дону.</a:t>
            </a:r>
            <a:endParaRPr lang="ru-RU" sz="2000" b="1" dirty="0"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449734"/>
            <a:ext cx="9144000" cy="1655762"/>
          </a:xfrm>
        </p:spPr>
        <p:txBody>
          <a:bodyPr>
            <a:prstTxWarp prst="textArchUp">
              <a:avLst/>
            </a:prstTxWarp>
            <a:noAutofit/>
          </a:bodyPr>
          <a:lstStyle/>
          <a:p>
            <a:r>
              <a:rPr lang="ru-RU" sz="3200" b="1" dirty="0">
                <a:ln w="22225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ФИЗКУЛЬТ-УРА! </a:t>
            </a:r>
            <a:endParaRPr lang="ru-RU" sz="3200" b="1" dirty="0" smtClean="0">
              <a:ln w="22225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ru-RU" sz="3200" b="1" dirty="0">
                <a:ln w="22225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ru-RU" sz="3200" b="1" dirty="0">
                <a:ln w="22225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</a:br>
            <a:r>
              <a:rPr lang="ru-RU" sz="3200" b="1" dirty="0">
                <a:ln w="22225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В гости к насекомым </a:t>
            </a:r>
            <a:br>
              <a:rPr lang="ru-RU" sz="3200" b="1" dirty="0">
                <a:ln w="22225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</a:br>
            <a:r>
              <a:rPr lang="ru-RU" sz="3200" b="1" dirty="0">
                <a:ln w="22225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Комплекс утренней гимнастики для детей 2-4 лет </a:t>
            </a:r>
            <a:br>
              <a:rPr lang="ru-RU" sz="3200" b="1" dirty="0">
                <a:ln w="22225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</a:br>
            <a:r>
              <a:rPr lang="ru-RU" sz="3200" b="1" dirty="0">
                <a:ln w="22225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(ясли и  2-я младшая группа)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8938" y="6105496"/>
            <a:ext cx="4143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 smtClean="0"/>
              <a:t>Занятие подготовила: инструктор по физической культуре </a:t>
            </a:r>
            <a:r>
              <a:rPr lang="ru-RU" b="1" dirty="0" err="1" smtClean="0"/>
              <a:t>Подкопаева</a:t>
            </a:r>
            <a:r>
              <a:rPr lang="ru-RU" b="1" dirty="0" smtClean="0"/>
              <a:t> Ю.В. 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867718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8692"/>
            <a:ext cx="12192000" cy="8424672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2489994"/>
            <a:ext cx="10896600" cy="2527300"/>
          </a:xfrm>
        </p:spPr>
        <p:txBody>
          <a:bodyPr>
            <a:normAutofit/>
          </a:bodyPr>
          <a:lstStyle/>
          <a:p>
            <a:r>
              <a:rPr lang="ru-RU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Ребята, сегодня мы отправимся в гости к друзьям насекомым. Нас ждут муравьи и </a:t>
            </a:r>
            <a:r>
              <a:rPr lang="ru-RU" b="1" dirty="0" err="1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гусенички</a:t>
            </a:r>
            <a:r>
              <a:rPr lang="ru-RU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, мотыльки и бабочки. Мы отправляемся гулять на луг. </a:t>
            </a:r>
            <a:endParaRPr lang="ru-RU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8758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754"/>
            <a:ext cx="12192000" cy="805230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114800"/>
            <a:ext cx="11772900" cy="1397000"/>
          </a:xfrm>
        </p:spPr>
        <p:txBody>
          <a:bodyPr>
            <a:normAutofit/>
          </a:bodyPr>
          <a:lstStyle/>
          <a:p>
            <a:r>
              <a:rPr lang="ru-RU" sz="40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А мы поднимем сразу два. </a:t>
            </a:r>
            <a:br>
              <a:rPr lang="ru-RU" sz="40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</a:br>
            <a:r>
              <a:rPr lang="ru-RU" sz="40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(оба плеча поднять вверх - 2 раза)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0" y="266700"/>
            <a:ext cx="10896600" cy="2527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</a:rPr>
              <a:t>У кузнечика есть два плечика, </a:t>
            </a:r>
            <a:b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</a:rPr>
            </a:br>
            <a: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</a:rPr>
              <a:t>Правое - раз, левое – два (по одному разу). </a:t>
            </a:r>
            <a:b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</a:rPr>
            </a:br>
            <a: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</a:rPr>
              <a:t>(по очереди: правое плечо вверх, левое плечо вверх) </a:t>
            </a:r>
            <a:endParaRPr lang="ru-RU" sz="4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770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https://im0-tub-ru.yandex.net/i?id=ead342fad67e3ce4aff7c027efb7f8da&amp;n=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5" y="2080738"/>
            <a:ext cx="7975600" cy="58200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Гусеница в кокон собирается... </a:t>
            </a:r>
            <a:br>
              <a:rPr lang="ru-RU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</a:br>
            <a:r>
              <a:rPr lang="ru-RU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(скрестив руки, обхватить себя за плечи)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486274" y="1419018"/>
            <a:ext cx="77057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А потом в бабочку превращается. </a:t>
            </a:r>
            <a:br>
              <a:rPr lang="ru-RU" sz="40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ru-RU" sz="40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(развести руки в разные стороны) 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0687"/>
            <a:ext cx="4486275" cy="506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9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49800" y="87309"/>
            <a:ext cx="7442200" cy="72390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У бабочки крылья расписные: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20798" y="129536"/>
            <a:ext cx="2865492" cy="3127054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-101601" y="2990694"/>
            <a:ext cx="6769101" cy="2203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Бывают маленькие</a:t>
            </a:r>
          </a:p>
          <a:p>
            <a:pPr algn="ctr"/>
            <a:r>
              <a:rPr lang="ru-RU" sz="40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(руки в стороны отвести на 45 </a:t>
            </a:r>
            <a:r>
              <a:rPr lang="ru-RU" sz="4000" b="1" dirty="0" err="1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радусов</a:t>
            </a:r>
            <a:r>
              <a:rPr lang="ru-RU" sz="40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 от бедра)</a:t>
            </a:r>
            <a: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 </a:t>
            </a:r>
            <a:endParaRPr lang="ru-RU" sz="4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4710641" y="646975"/>
            <a:ext cx="7520518" cy="2092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Бывают и БОЛЬШИЕ</a:t>
            </a:r>
          </a:p>
          <a:p>
            <a:pPr algn="ctr"/>
            <a: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(руки вверх, кисти развернуть ладонями вверх)</a:t>
            </a:r>
            <a:endParaRPr lang="ru-RU" sz="4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688" y="1470855"/>
            <a:ext cx="6928329" cy="641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15901"/>
            <a:ext cx="5848350" cy="1219199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Цветочек пчелку </a:t>
            </a:r>
            <a: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качает, </a:t>
            </a:r>
            <a:r>
              <a:rPr lang="ru-RU" sz="40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/>
            </a:r>
            <a:br>
              <a:rPr lang="ru-RU" sz="40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</a:br>
            <a:r>
              <a:rPr lang="ru-RU" sz="40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(наклоны в разные стороны)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5848350" y="215901"/>
            <a:ext cx="6343650" cy="12191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а она нектар собирает</a:t>
            </a:r>
            <a:b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</a:br>
            <a: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(наклоны вперед с прямыми коленями)</a:t>
            </a:r>
            <a:endParaRPr lang="ru-RU" sz="4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923" y="1993900"/>
            <a:ext cx="3994504" cy="47498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6" y="4126989"/>
            <a:ext cx="3901448" cy="233782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85899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3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848350" cy="1841499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От жука усача</a:t>
            </a:r>
            <a:b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</a:br>
            <a: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Ускакала саранча</a:t>
            </a:r>
            <a:b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</a:br>
            <a: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(прыжки на месте)</a:t>
            </a:r>
            <a:endParaRPr lang="ru-RU" sz="4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5848350" y="190501"/>
            <a:ext cx="634365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Разбежались </a:t>
            </a:r>
            <a:r>
              <a:rPr lang="ru-RU" sz="4000" b="1" dirty="0" err="1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муравьишки</a:t>
            </a:r>
            <a:endParaRPr lang="ru-RU" sz="4000" b="1" dirty="0" smtClean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algn="ctr"/>
            <a: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Муравейник сломал мишка.</a:t>
            </a:r>
          </a:p>
          <a:p>
            <a:pPr algn="ctr"/>
            <a: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(бег на месте в среднем темпе)</a:t>
            </a:r>
            <a:endParaRPr lang="ru-RU" sz="4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2489708"/>
            <a:ext cx="2438400" cy="245059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756" y="4445001"/>
            <a:ext cx="3200401" cy="2413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0" y="2781301"/>
            <a:ext cx="3175000" cy="3175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93" y="2590800"/>
            <a:ext cx="2780120" cy="260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6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xit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" r="231" b="10414"/>
          <a:stretch/>
        </p:blipFill>
        <p:spPr>
          <a:xfrm>
            <a:off x="215900" y="-1282700"/>
            <a:ext cx="11023061" cy="79756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165475" y="-469900"/>
            <a:ext cx="634365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Нужно быстро убегать,</a:t>
            </a:r>
          </a:p>
          <a:p>
            <a:pPr algn="ctr"/>
            <a: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(бег на месте в быстром темпе)</a:t>
            </a:r>
            <a:endParaRPr lang="ru-RU" sz="4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6388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4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1.10104 -1.11111E-6 " pathEditMode="relative" rAng="0" ptsTypes="AA">
                                      <p:cBhvr>
                                        <p:cTn id="9" dur="7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764" y="0"/>
            <a:ext cx="8971527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048375" y="0"/>
            <a:ext cx="634365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Строить новый домик начинать</a:t>
            </a:r>
          </a:p>
          <a:p>
            <a:pPr algn="ctr"/>
            <a:r>
              <a:rPr lang="ru-RU" sz="4000" b="1" dirty="0" smtClean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(постепенный переход на марш на месте)</a:t>
            </a:r>
            <a:endParaRPr lang="ru-RU" sz="4000" b="1" dirty="0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4965700"/>
            <a:ext cx="1892300" cy="18923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381" y="98425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1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-0.26197 -0.00093 " pathEditMode="relative" rAng="0" ptsTypes="AA">
                                      <p:cBhvr>
                                        <p:cTn id="9" dur="6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99" y="-4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-0.35169 0.3787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04" y="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149</Words>
  <Application>Microsoft Office PowerPoint</Application>
  <PresentationFormat>Широкоэкранный</PresentationFormat>
  <Paragraphs>24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Муниципальное бюджетное дошкольное образовательное учреждение города Ростова-на-Дону.</vt:lpstr>
      <vt:lpstr>Ребята, сегодня мы отправимся в гости к друзьям насекомым. Нас ждут муравьи и гусенички, мотыльки и бабочки. Мы отправляемся гулять на луг. </vt:lpstr>
      <vt:lpstr>А мы поднимем сразу два.  (оба плеча поднять вверх - 2 раза)</vt:lpstr>
      <vt:lpstr>Гусеница в кокон собирается...  (скрестив руки, обхватить себя за плечи)  </vt:lpstr>
      <vt:lpstr>У бабочки крылья расписные: </vt:lpstr>
      <vt:lpstr>Цветочек пчелку качает,  (наклоны в разные стороны)</vt:lpstr>
      <vt:lpstr>От жука усача Ускакала саранча (прыжки на месте)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Муниципальное бюджетное дошкольное образовательное учреждение города Ростова-на-Дону.</dc:title>
  <dc:creator>ПК</dc:creator>
  <cp:lastModifiedBy>ПК</cp:lastModifiedBy>
  <cp:revision>24</cp:revision>
  <dcterms:created xsi:type="dcterms:W3CDTF">2020-04-19T11:56:58Z</dcterms:created>
  <dcterms:modified xsi:type="dcterms:W3CDTF">2020-04-19T15:46:49Z</dcterms:modified>
</cp:coreProperties>
</file>